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C9FA-4DF9-44B3-90AC-9BABF1C1405A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AA2C-434A-4791-94C2-4F0B10D60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C9FA-4DF9-44B3-90AC-9BABF1C1405A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AA2C-434A-4791-94C2-4F0B10D60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C9FA-4DF9-44B3-90AC-9BABF1C1405A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AA2C-434A-4791-94C2-4F0B10D60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C9FA-4DF9-44B3-90AC-9BABF1C1405A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AA2C-434A-4791-94C2-4F0B10D60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C9FA-4DF9-44B3-90AC-9BABF1C1405A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AA2C-434A-4791-94C2-4F0B10D60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C9FA-4DF9-44B3-90AC-9BABF1C1405A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AA2C-434A-4791-94C2-4F0B10D60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C9FA-4DF9-44B3-90AC-9BABF1C1405A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AA2C-434A-4791-94C2-4F0B10D60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C9FA-4DF9-44B3-90AC-9BABF1C1405A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AA2C-434A-4791-94C2-4F0B10D60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C9FA-4DF9-44B3-90AC-9BABF1C1405A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AA2C-434A-4791-94C2-4F0B10D60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C9FA-4DF9-44B3-90AC-9BABF1C1405A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AA2C-434A-4791-94C2-4F0B10D60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C9FA-4DF9-44B3-90AC-9BABF1C1405A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0AA2C-434A-4791-94C2-4F0B10D60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DC9FA-4DF9-44B3-90AC-9BABF1C1405A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0AA2C-434A-4791-94C2-4F0B10D60BC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ell MT" pitchFamily="18" charset="0"/>
              </a:rPr>
              <a:t>AP Scoring</a:t>
            </a:r>
            <a:endParaRPr lang="en-US" b="1" dirty="0">
              <a:latin typeface="Bell MT" pitchFamily="18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en-US" sz="3600" b="1" dirty="0" smtClean="0">
                <a:latin typeface="Bell MT" pitchFamily="18" charset="0"/>
              </a:rPr>
              <a:t>8-9 = Homerun!!!</a:t>
            </a:r>
          </a:p>
          <a:p>
            <a:pPr>
              <a:lnSpc>
                <a:spcPct val="150000"/>
              </a:lnSpc>
              <a:buNone/>
            </a:pPr>
            <a:r>
              <a:rPr lang="en-US" sz="3600" b="1" dirty="0" smtClean="0">
                <a:latin typeface="Bell MT" pitchFamily="18" charset="0"/>
              </a:rPr>
              <a:t>7 = You’re swinging!</a:t>
            </a:r>
          </a:p>
          <a:p>
            <a:pPr>
              <a:lnSpc>
                <a:spcPct val="150000"/>
              </a:lnSpc>
              <a:buNone/>
            </a:pPr>
            <a:r>
              <a:rPr lang="en-US" sz="3600" b="1" dirty="0" smtClean="0">
                <a:latin typeface="Bell MT" pitchFamily="18" charset="0"/>
              </a:rPr>
              <a:t>6 = You’re not quite out of the dugout!</a:t>
            </a:r>
          </a:p>
          <a:p>
            <a:pPr>
              <a:lnSpc>
                <a:spcPct val="150000"/>
              </a:lnSpc>
              <a:buNone/>
            </a:pPr>
            <a:r>
              <a:rPr lang="en-US" sz="3600" b="1" dirty="0" smtClean="0">
                <a:latin typeface="Bell MT" pitchFamily="18" charset="0"/>
              </a:rPr>
              <a:t>5 = You must have gone to get a hot dog!</a:t>
            </a:r>
          </a:p>
          <a:p>
            <a:pPr>
              <a:lnSpc>
                <a:spcPct val="150000"/>
              </a:lnSpc>
              <a:buNone/>
            </a:pPr>
            <a:r>
              <a:rPr lang="en-US" sz="3600" b="1" dirty="0" smtClean="0">
                <a:latin typeface="Bell MT" pitchFamily="18" charset="0"/>
              </a:rPr>
              <a:t>3-4 = </a:t>
            </a:r>
            <a:r>
              <a:rPr lang="en-US" sz="3300" b="1" dirty="0" smtClean="0">
                <a:latin typeface="Bell MT" pitchFamily="18" charset="0"/>
              </a:rPr>
              <a:t>You are still looking for the ball park!</a:t>
            </a:r>
          </a:p>
          <a:p>
            <a:pPr>
              <a:lnSpc>
                <a:spcPct val="150000"/>
              </a:lnSpc>
              <a:buNone/>
            </a:pPr>
            <a:r>
              <a:rPr lang="en-US" sz="3600" b="1" dirty="0" smtClean="0">
                <a:latin typeface="Bell MT" pitchFamily="18" charset="0"/>
              </a:rPr>
              <a:t>1-2 = You forgot you had a game today!</a:t>
            </a:r>
            <a:endParaRPr lang="en-US" sz="3600" b="1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ell MT" pitchFamily="18" charset="0"/>
              </a:rPr>
              <a:t>Scoring on the 4 Point Rubric</a:t>
            </a:r>
            <a:endParaRPr lang="en-US" b="1" dirty="0">
              <a:latin typeface="Bell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>
                <a:latin typeface="Bell MT" pitchFamily="18" charset="0"/>
              </a:rPr>
              <a:t>4 = Homerun!</a:t>
            </a:r>
          </a:p>
          <a:p>
            <a:pPr>
              <a:buNone/>
            </a:pPr>
            <a:r>
              <a:rPr lang="en-US" sz="4800" b="1" dirty="0" smtClean="0">
                <a:latin typeface="Bell MT" pitchFamily="18" charset="0"/>
              </a:rPr>
              <a:t>3 = You’re swinging!</a:t>
            </a:r>
          </a:p>
          <a:p>
            <a:pPr>
              <a:buNone/>
            </a:pPr>
            <a:r>
              <a:rPr lang="en-US" sz="4800" b="1" dirty="0" smtClean="0">
                <a:latin typeface="Bell MT" pitchFamily="18" charset="0"/>
              </a:rPr>
              <a:t>2 = You’re still in the dugout!</a:t>
            </a:r>
          </a:p>
          <a:p>
            <a:pPr>
              <a:buNone/>
            </a:pPr>
            <a:r>
              <a:rPr lang="en-US" sz="4800" b="1" dirty="0" smtClean="0">
                <a:latin typeface="Bell MT" pitchFamily="18" charset="0"/>
              </a:rPr>
              <a:t>1 = You haven’t found the ball 	 park yet!</a:t>
            </a:r>
            <a:endParaRPr lang="en-US" sz="4800" b="1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ell MT" pitchFamily="18" charset="0"/>
              </a:rPr>
              <a:t>AP Style Analysis Descriptors</a:t>
            </a:r>
            <a:endParaRPr lang="en-US" b="1" dirty="0">
              <a:latin typeface="Bell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000" b="1" dirty="0" smtClean="0">
                <a:latin typeface="Bell MT" pitchFamily="18" charset="0"/>
              </a:rPr>
              <a:t>8-9 = Advanced word choice and syntax; 	precisely nailed the tone and purpose; 	writing is succinct and fluid</a:t>
            </a:r>
          </a:p>
          <a:p>
            <a:pPr>
              <a:buNone/>
            </a:pPr>
            <a:r>
              <a:rPr lang="en-US" sz="3000" b="1" dirty="0" smtClean="0">
                <a:latin typeface="Bell MT" pitchFamily="18" charset="0"/>
              </a:rPr>
              <a:t>7 = The thinking is there; tone is precise; 	writing may be a little clunky</a:t>
            </a:r>
          </a:p>
          <a:p>
            <a:pPr>
              <a:buNone/>
            </a:pPr>
            <a:r>
              <a:rPr lang="en-US" sz="3000" b="1" dirty="0" smtClean="0">
                <a:latin typeface="Bell MT" pitchFamily="18" charset="0"/>
              </a:rPr>
              <a:t>6 = Missing the complexity of the piece; tone is 	not precise; clunky writing</a:t>
            </a:r>
          </a:p>
          <a:p>
            <a:pPr>
              <a:buNone/>
            </a:pPr>
            <a:r>
              <a:rPr lang="en-US" sz="3000" b="1" dirty="0" smtClean="0">
                <a:latin typeface="Bell MT" pitchFamily="18" charset="0"/>
              </a:rPr>
              <a:t>5 = Too simplistic; thesis may be partially 	incorrect; writing is clunky</a:t>
            </a:r>
          </a:p>
          <a:p>
            <a:pPr>
              <a:buNone/>
            </a:pPr>
            <a:r>
              <a:rPr lang="en-US" sz="3000" b="1" dirty="0" smtClean="0">
                <a:latin typeface="Bell MT" pitchFamily="18" charset="0"/>
              </a:rPr>
              <a:t>4 -1 = Missed the point; definite problems with 	writing</a:t>
            </a:r>
            <a:endParaRPr lang="en-US" sz="3000" b="1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b="1" dirty="0" smtClean="0">
                <a:latin typeface="Bell MT" pitchFamily="18" charset="0"/>
              </a:rPr>
              <a:t>Writing Descriptors</a:t>
            </a:r>
            <a:endParaRPr lang="en-US" b="1" dirty="0">
              <a:latin typeface="Bell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91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b="1" dirty="0" smtClean="0">
                <a:latin typeface="Bell MT" pitchFamily="18" charset="0"/>
              </a:rPr>
              <a:t>4 = Advanced word choice and sentence constructions; key evidence is smoothly integrated; thought-provoking and compelling ideas/inferences; thorough and clear explanations</a:t>
            </a:r>
          </a:p>
          <a:p>
            <a:pPr>
              <a:buNone/>
            </a:pPr>
            <a:r>
              <a:rPr lang="en-US" sz="2800" b="1" dirty="0" smtClean="0">
                <a:latin typeface="Bell MT" pitchFamily="18" charset="0"/>
              </a:rPr>
              <a:t>3 = Text evidence may be awkwardly plopped in or less compelling; inferences/ideas are correct, but not thought-provoking; explanations are not as thorough as a 4</a:t>
            </a:r>
          </a:p>
          <a:p>
            <a:pPr>
              <a:buNone/>
            </a:pPr>
            <a:r>
              <a:rPr lang="en-US" sz="2800" b="1" dirty="0" smtClean="0">
                <a:latin typeface="Bell MT" pitchFamily="18" charset="0"/>
              </a:rPr>
              <a:t>2 = Overly simplistic; text evidence is weak; ideas are not fully explained or clear; writing is clunky</a:t>
            </a:r>
          </a:p>
          <a:p>
            <a:pPr>
              <a:buNone/>
            </a:pPr>
            <a:r>
              <a:rPr lang="en-US" sz="2800" b="1" dirty="0" smtClean="0">
                <a:latin typeface="Bell MT" pitchFamily="18" charset="0"/>
              </a:rPr>
              <a:t>1 = Ideas are inaccurate or lack support; little to no text evidence is used; writing lacks clarity, focus, and skill</a:t>
            </a:r>
            <a:endParaRPr lang="en-US" sz="2800" b="1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197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AP Scoring</vt:lpstr>
      <vt:lpstr>Scoring on the 4 Point Rubric</vt:lpstr>
      <vt:lpstr>AP Style Analysis Descriptors</vt:lpstr>
      <vt:lpstr>Writing Descriptors</vt:lpstr>
    </vt:vector>
  </TitlesOfParts>
  <Company>Batesville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 Scoring</dc:title>
  <dc:creator>eharmon</dc:creator>
  <cp:lastModifiedBy>eharmon</cp:lastModifiedBy>
  <cp:revision>13</cp:revision>
  <dcterms:created xsi:type="dcterms:W3CDTF">2011-10-24T19:25:27Z</dcterms:created>
  <dcterms:modified xsi:type="dcterms:W3CDTF">2011-10-24T21:28:40Z</dcterms:modified>
</cp:coreProperties>
</file>